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3588" cy="21675725"/>
  <p:notesSz cx="7559675" cy="10691813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5256678-F728-496C-991B-71C0E55F030B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14400" y="3547080"/>
            <a:ext cx="10363680" cy="7545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A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5072040"/>
            <a:ext cx="10973520" cy="5996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A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11638080"/>
            <a:ext cx="10973520" cy="5996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A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DD2BA45-5E53-4B1B-BD3D-EF04B7210173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14400" y="3547080"/>
            <a:ext cx="10363680" cy="7545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A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5072040"/>
            <a:ext cx="5355000" cy="5996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A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2680" y="5072040"/>
            <a:ext cx="5355000" cy="5996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A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11638080"/>
            <a:ext cx="5355000" cy="5996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A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2680" y="11638080"/>
            <a:ext cx="5355000" cy="5996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A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E8089AC-B2E6-49C0-A8C4-05E9A69CB087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14400" y="3547080"/>
            <a:ext cx="10363680" cy="7545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A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5072040"/>
            <a:ext cx="3533400" cy="5996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A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20000" y="5072040"/>
            <a:ext cx="3533400" cy="5996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A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30520" y="5072040"/>
            <a:ext cx="3533400" cy="5996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A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11638080"/>
            <a:ext cx="3533400" cy="5996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A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20000" y="11638080"/>
            <a:ext cx="3533400" cy="5996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A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30520" y="11638080"/>
            <a:ext cx="3533400" cy="5996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A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3AC8BF0-60F3-41BD-A26C-04BA04723FDD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14400" y="3547080"/>
            <a:ext cx="10363680" cy="7545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A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5072040"/>
            <a:ext cx="10973520" cy="1257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A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1863D06-6CCE-490F-A353-2BBFBFC4ADA7}" type="slidenum">
              <a:t>‹Nº›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14400" y="3547080"/>
            <a:ext cx="10363680" cy="7545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A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5072040"/>
            <a:ext cx="10973520" cy="1257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A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9089FEF-2179-401D-BF5D-A049886CF1F9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14400" y="3547080"/>
            <a:ext cx="10363680" cy="7545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A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5072040"/>
            <a:ext cx="5355000" cy="1257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A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2680" y="5072040"/>
            <a:ext cx="5355000" cy="1257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A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C82432A-3ECD-4AB5-9A40-DD2DAEA667CE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14400" y="3547080"/>
            <a:ext cx="10363680" cy="7545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A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7305763-C9E1-433C-899C-50706918BC6D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914400" y="3547080"/>
            <a:ext cx="10363680" cy="34978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s-A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EB1FC42-8457-4BB3-AB40-007C5650DD20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14400" y="3547080"/>
            <a:ext cx="10363680" cy="7545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A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5072040"/>
            <a:ext cx="5355000" cy="5996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A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2680" y="5072040"/>
            <a:ext cx="5355000" cy="1257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A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11638080"/>
            <a:ext cx="5355000" cy="5996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A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E54FF0C-A897-4C53-B27D-F48933D6E68E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14400" y="3547080"/>
            <a:ext cx="10363680" cy="7545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A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5072040"/>
            <a:ext cx="5355000" cy="1257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A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2680" y="5072040"/>
            <a:ext cx="5355000" cy="5996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A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2680" y="11638080"/>
            <a:ext cx="5355000" cy="5996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A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F75E38D-4565-48C3-AE3A-31A75E9032D1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14400" y="3547080"/>
            <a:ext cx="10363680" cy="7545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A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5072040"/>
            <a:ext cx="5355000" cy="5996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A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2680" y="5072040"/>
            <a:ext cx="5355000" cy="5996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A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11638080"/>
            <a:ext cx="10973520" cy="5996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A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B4822F8-242F-43A0-A103-E7EEFD5B1678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14400" y="3547080"/>
            <a:ext cx="10363680" cy="7545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s-AR" sz="1800" b="0" strike="noStrike" spc="-1">
                <a:solidFill>
                  <a:srgbClr val="000000"/>
                </a:solidFill>
                <a:latin typeface="Arial"/>
              </a:rPr>
              <a:t>Pulse para editar el formato del texto de título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ftr" idx="1"/>
          </p:nvPr>
        </p:nvSpPr>
        <p:spPr>
          <a:xfrm>
            <a:off x="4038480" y="20089800"/>
            <a:ext cx="4114440" cy="1153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es-A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s-AR" sz="1400" b="0" strike="noStrike" spc="-1">
                <a:solidFill>
                  <a:srgbClr val="000000"/>
                </a:solidFill>
                <a:latin typeface="Times New Roman"/>
              </a:rPr>
              <a:t>&lt;pie de página&gt;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8611200" y="20089800"/>
            <a:ext cx="2742840" cy="1153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s-UY" sz="16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00EB8319-1DFA-4E4B-8532-D3AC48B638D1}" type="slidenum">
              <a:rPr lang="es-UY" sz="16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AR" sz="16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838080" y="20089800"/>
            <a:ext cx="2742840" cy="1153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es-A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s-AR" sz="1400" b="0" strike="noStrike" spc="-1">
                <a:solidFill>
                  <a:srgbClr val="000000"/>
                </a:solidFill>
                <a:latin typeface="Times New Roman"/>
              </a:rPr>
              <a:t>&lt;fecha/hora&gt;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5072040"/>
            <a:ext cx="10973520" cy="12571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3200" b="0" strike="noStrike" spc="-1">
                <a:solidFill>
                  <a:srgbClr val="000000"/>
                </a:solidFill>
                <a:latin typeface="Arial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AR" sz="2800" b="0" strike="noStrike" spc="-1">
                <a:solidFill>
                  <a:srgbClr val="000000"/>
                </a:solidFill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2400" b="0" strike="noStrike" spc="-1">
                <a:solidFill>
                  <a:srgbClr val="000000"/>
                </a:solidFill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AR" sz="2000" b="0" strike="noStrike" spc="-1">
                <a:solidFill>
                  <a:srgbClr val="000000"/>
                </a:solidFill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2000" b="0" strike="noStrike" spc="-1">
                <a:solidFill>
                  <a:srgbClr val="000000"/>
                </a:solidFill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2000" b="0" strike="noStrike" spc="-1">
                <a:solidFill>
                  <a:srgbClr val="000000"/>
                </a:solidFill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2000" b="0" strike="noStrike" spc="-1">
                <a:solidFill>
                  <a:srgbClr val="000000"/>
                </a:solid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adroTexto 1"/>
          <p:cNvSpPr/>
          <p:nvPr/>
        </p:nvSpPr>
        <p:spPr>
          <a:xfrm>
            <a:off x="1163880" y="3782160"/>
            <a:ext cx="9864360" cy="15861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Y" sz="11500" b="0" strike="noStrike" spc="-1">
                <a:solidFill>
                  <a:srgbClr val="000000"/>
                </a:solidFill>
                <a:latin typeface="Calibri"/>
                <a:ea typeface="DejaVu Sans"/>
              </a:rPr>
              <a:t>Ingrese la información de su póster y guarde este archivo como PNG para posteriormente subirlo a la plataforma</a:t>
            </a:r>
            <a:endParaRPr lang="es-AR" sz="115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2" name="Imagen 41"/>
          <p:cNvPicPr/>
          <p:nvPr/>
        </p:nvPicPr>
        <p:blipFill>
          <a:blip r:embed="rId2"/>
          <a:stretch/>
        </p:blipFill>
        <p:spPr>
          <a:xfrm>
            <a:off x="-11880" y="-11880"/>
            <a:ext cx="12192480" cy="21675240"/>
          </a:xfrm>
          <a:prstGeom prst="rect">
            <a:avLst/>
          </a:prstGeom>
          <a:ln w="0">
            <a:noFill/>
          </a:ln>
        </p:spPr>
      </p:pic>
      <p:sp>
        <p:nvSpPr>
          <p:cNvPr id="43" name="Rectángulo 42"/>
          <p:cNvSpPr/>
          <p:nvPr/>
        </p:nvSpPr>
        <p:spPr>
          <a:xfrm>
            <a:off x="6084360" y="2160000"/>
            <a:ext cx="3959640" cy="617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s-AR" sz="2700" b="1" i="1" strike="noStrike" spc="-1">
                <a:solidFill>
                  <a:srgbClr val="000000"/>
                </a:solidFill>
                <a:latin typeface="Arial Black"/>
              </a:rPr>
              <a:t> // </a:t>
            </a:r>
            <a:r>
              <a:rPr lang="es-AR" sz="1800" b="1" i="1" strike="noStrike" spc="-1">
                <a:solidFill>
                  <a:srgbClr val="000000"/>
                </a:solidFill>
                <a:latin typeface="Arial Black"/>
              </a:rPr>
              <a:t>Montevideo - Uruguay</a:t>
            </a:r>
            <a:endParaRPr lang="es-A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Rectángulo 43"/>
          <p:cNvSpPr/>
          <p:nvPr/>
        </p:nvSpPr>
        <p:spPr>
          <a:xfrm>
            <a:off x="2700360" y="2154240"/>
            <a:ext cx="3671640" cy="61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s-AR" sz="2700" b="1" i="1" strike="noStrike" spc="-1">
                <a:solidFill>
                  <a:srgbClr val="000000"/>
                </a:solidFill>
                <a:latin typeface="Arial Black"/>
              </a:rPr>
              <a:t> </a:t>
            </a:r>
            <a:r>
              <a:rPr lang="es-AR" sz="1800" b="1" i="1" strike="noStrike" spc="-1">
                <a:solidFill>
                  <a:srgbClr val="000000"/>
                </a:solidFill>
                <a:latin typeface="Arial Black"/>
              </a:rPr>
              <a:t>18 Y 19 DE AGOSTO, 2023 </a:t>
            </a:r>
            <a:endParaRPr lang="es-A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18</Words>
  <Application>Microsoft Office PowerPoint</Application>
  <PresentationFormat>Personalizado</PresentationFormat>
  <Paragraphs>1</Paragraphs>
  <Slides>1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Usuario de Windows</dc:creator>
  <dc:description/>
  <cp:lastModifiedBy>Andrés Miranda</cp:lastModifiedBy>
  <cp:revision>10</cp:revision>
  <dcterms:created xsi:type="dcterms:W3CDTF">2019-11-19T19:02:08Z</dcterms:created>
  <dcterms:modified xsi:type="dcterms:W3CDTF">2023-06-15T14:25:55Z</dcterms:modified>
  <dc:language>es-AR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Personalizado</vt:lpwstr>
  </property>
  <property fmtid="{D5CDD505-2E9C-101B-9397-08002B2CF9AE}" pid="3" name="Slides">
    <vt:i4>1</vt:i4>
  </property>
</Properties>
</file>