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667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320741" y="390351"/>
            <a:ext cx="6371594" cy="1663745"/>
          </a:xfrm>
          <a:custGeom>
            <a:avLst/>
            <a:gdLst/>
            <a:ahLst/>
            <a:cxnLst/>
            <a:rect r="r" b="b" t="t" l="l"/>
            <a:pathLst>
              <a:path h="1663745" w="6371594">
                <a:moveTo>
                  <a:pt x="0" y="0"/>
                </a:moveTo>
                <a:lnTo>
                  <a:pt x="6371594" y="0"/>
                </a:lnTo>
                <a:lnTo>
                  <a:pt x="6371594" y="1663745"/>
                </a:lnTo>
                <a:lnTo>
                  <a:pt x="0" y="166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54112" y="8390671"/>
            <a:ext cx="1810376" cy="1773679"/>
          </a:xfrm>
          <a:custGeom>
            <a:avLst/>
            <a:gdLst/>
            <a:ahLst/>
            <a:cxnLst/>
            <a:rect r="r" b="b" t="t" l="l"/>
            <a:pathLst>
              <a:path h="1773679" w="1810376">
                <a:moveTo>
                  <a:pt x="0" y="0"/>
                </a:moveTo>
                <a:lnTo>
                  <a:pt x="1810376" y="0"/>
                </a:lnTo>
                <a:lnTo>
                  <a:pt x="1810376" y="1773679"/>
                </a:lnTo>
                <a:lnTo>
                  <a:pt x="0" y="1773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58647" y="8371460"/>
            <a:ext cx="1845971" cy="1812100"/>
          </a:xfrm>
          <a:custGeom>
            <a:avLst/>
            <a:gdLst/>
            <a:ahLst/>
            <a:cxnLst/>
            <a:rect r="r" b="b" t="t" l="l"/>
            <a:pathLst>
              <a:path h="1812100" w="1845971">
                <a:moveTo>
                  <a:pt x="0" y="0"/>
                </a:moveTo>
                <a:lnTo>
                  <a:pt x="1845972" y="0"/>
                </a:lnTo>
                <a:lnTo>
                  <a:pt x="1845972" y="1812101"/>
                </a:lnTo>
                <a:lnTo>
                  <a:pt x="0" y="1812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029200" y="10287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DAFm250TkGk</dc:identifier>
  <dcterms:modified xsi:type="dcterms:W3CDTF">2011-08-01T06:04:30Z</dcterms:modified>
  <cp:revision>1</cp:revision>
  <dc:title>ppt congreso litoral</dc:title>
</cp:coreProperties>
</file>